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0" r:id="rId3"/>
    <p:sldId id="258" r:id="rId4"/>
    <p:sldId id="267" r:id="rId5"/>
    <p:sldId id="268" r:id="rId6"/>
    <p:sldId id="259" r:id="rId7"/>
    <p:sldId id="261" r:id="rId8"/>
    <p:sldId id="262" r:id="rId9"/>
    <p:sldId id="264" r:id="rId10"/>
    <p:sldId id="266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0EFD4-FD8C-4D2F-94D0-F034968C2960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54208-BCC5-438E-9C6D-5078164A77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0814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F30E65-241F-4252-B529-34CC8ACD0144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7AC862-9675-40AD-A2CE-BC26DA150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738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AC862-9675-40AD-A2CE-BC26DA1509C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72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AC862-9675-40AD-A2CE-BC26DA1509C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620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AC862-9675-40AD-A2CE-BC26DA1509C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306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AC862-9675-40AD-A2CE-BC26DA1509C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72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227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930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363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473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6122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95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908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88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5644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566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5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A96A-349F-4DF4-AFDD-B22C5D9878A1}" type="datetimeFigureOut">
              <a:rPr lang="ko-KR" altLang="en-US" smtClean="0"/>
              <a:t>2019-06-12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7C933-B11F-4C2F-82D6-D436D570223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_x203022960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9156"/>
            <a:ext cx="827584" cy="87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913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>
                <a:latin typeface="나눔스퀘어" pitchFamily="50" charset="-127"/>
                <a:ea typeface="나눔스퀘어" pitchFamily="50" charset="-127"/>
              </a:rPr>
              <a:t>제목 </a:t>
            </a:r>
            <a:r>
              <a:rPr lang="en-US" altLang="ko-KR" sz="1800" dirty="0" smtClean="0">
                <a:latin typeface="나눔스퀘어" pitchFamily="50" charset="-127"/>
                <a:ea typeface="나눔스퀘어" pitchFamily="50" charset="-127"/>
              </a:rPr>
              <a:t>/ </a:t>
            </a:r>
            <a:r>
              <a:rPr lang="ko-KR" altLang="en-US" sz="1800" dirty="0" smtClean="0">
                <a:latin typeface="나눔스퀘어" pitchFamily="50" charset="-127"/>
                <a:ea typeface="나눔스퀘어" pitchFamily="50" charset="-127"/>
              </a:rPr>
              <a:t>신</a:t>
            </a:r>
            <a:r>
              <a:rPr lang="ko-KR" altLang="en-US" sz="1800" dirty="0">
                <a:latin typeface="나눔스퀘어" pitchFamily="50" charset="-127"/>
                <a:ea typeface="나눔스퀘어" pitchFamily="50" charset="-127"/>
              </a:rPr>
              <a:t>청</a:t>
            </a:r>
            <a:r>
              <a:rPr lang="ko-KR" altLang="en-US" sz="1800" dirty="0" smtClean="0">
                <a:latin typeface="나눔스퀘어" pitchFamily="50" charset="-127"/>
                <a:ea typeface="나눔스퀘어" pitchFamily="50" charset="-127"/>
              </a:rPr>
              <a:t>자 이름 </a:t>
            </a:r>
            <a:r>
              <a:rPr lang="en-US" altLang="ko-KR" sz="18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8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8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8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2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※ </a:t>
            </a:r>
            <a:r>
              <a:rPr lang="ko-KR" altLang="en-US" sz="12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소속은 포트폴리오에 기입하지 않습니다</a:t>
            </a:r>
            <a:endParaRPr lang="ko-KR" altLang="en-US" sz="1200" dirty="0">
              <a:solidFill>
                <a:srgbClr val="C00000"/>
              </a:solidFill>
              <a:latin typeface="나눔스퀘어" pitchFamily="50" charset="-127"/>
              <a:ea typeface="나눔스퀘어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08520" y="98072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351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899592" y="836712"/>
            <a:ext cx="7772400" cy="44644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포트폴리오</a:t>
            </a:r>
            <a:r>
              <a:rPr lang="en-US" altLang="ko-KR" sz="1400" b="1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 </a:t>
            </a:r>
            <a:r>
              <a:rPr lang="ko-KR" altLang="en-US" sz="1400" b="1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제작안내</a:t>
            </a:r>
            <a:r>
              <a:rPr lang="en-US" altLang="ko-KR" sz="1400" b="1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b="1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endParaRPr lang="en-US" altLang="ko-KR" sz="1400" dirty="0" smtClean="0">
              <a:latin typeface="나눔스퀘어" pitchFamily="50" charset="-127"/>
              <a:ea typeface="나눔스퀘어" pitchFamily="50" charset="-127"/>
            </a:endParaRPr>
          </a:p>
          <a:p>
            <a:pPr algn="l"/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[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필수사항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]</a:t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1.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제목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(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작품명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)</a:t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2. concept (inspiration,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디자인의도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,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기획방향 등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)</a:t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3. 5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개 스타일화를 한 페이지에 구성함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 </a:t>
            </a:r>
            <a:r>
              <a:rPr lang="en-US" altLang="ko-KR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(※ </a:t>
            </a:r>
            <a:r>
              <a:rPr lang="ko-KR" altLang="en-US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수작업</a:t>
            </a:r>
            <a:r>
              <a:rPr lang="en-US" altLang="ko-KR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,</a:t>
            </a:r>
            <a:r>
              <a:rPr lang="ko-KR" altLang="en-US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 컴퓨터 작업 등 일러스트 표현방법 제한 없음</a:t>
            </a:r>
            <a:r>
              <a:rPr lang="en-US" altLang="ko-KR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)</a:t>
            </a:r>
            <a:br>
              <a:rPr lang="en-US" altLang="ko-KR" sz="14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4. 5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개 스타일별 각각의 도식화 제시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5.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소재샘플 및 스타일별 컨셉 설명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(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스타일별 제시 또는 전체 기획방향 제시 모두 가능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)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[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유의사항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]</a:t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1.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필수사항 외 추가내용 작성가능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2.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페이지 구성 및 내용 순서 자유롭게 표현가능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/>
            </a:r>
            <a:b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</a:b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3.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제목 페이지까지 전체 페이지수는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10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페이지를 넘지 않도록 함</a:t>
            </a:r>
            <a:endParaRPr lang="en-US" altLang="ko-KR" sz="1400" dirty="0" smtClean="0">
              <a:latin typeface="나눔스퀘어" pitchFamily="50" charset="-127"/>
              <a:ea typeface="나눔스퀘어" pitchFamily="50" charset="-127"/>
            </a:endParaRPr>
          </a:p>
          <a:p>
            <a:pPr algn="l"/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4.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파일 제출은 웹하드에 업로드 해 주시기 바라며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PPT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및 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PDF 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두 가지 파일 양식으로 제출바랍니다</a:t>
            </a:r>
            <a:endParaRPr lang="en-US" altLang="ko-KR" sz="1400" dirty="0">
              <a:latin typeface="나눔스퀘어" pitchFamily="50" charset="-127"/>
              <a:ea typeface="나눔스퀘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196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303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756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029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467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634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0684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1347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전체 페이지 </a:t>
            </a:r>
            <a:r>
              <a:rPr lang="en-US" altLang="ko-KR" sz="18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10</a:t>
            </a:r>
            <a:r>
              <a:rPr lang="ko-KR" altLang="en-US" sz="1800" dirty="0" smtClean="0">
                <a:solidFill>
                  <a:srgbClr val="C00000"/>
                </a:solidFill>
                <a:latin typeface="나눔스퀘어" pitchFamily="50" charset="-127"/>
                <a:ea typeface="나눔스퀘어" pitchFamily="50" charset="-127"/>
              </a:rPr>
              <a:t>장을 넘기시면 안됩니다</a:t>
            </a:r>
            <a:endParaRPr lang="ko-KR" altLang="en-US" sz="1800" dirty="0">
              <a:solidFill>
                <a:srgbClr val="C00000"/>
              </a:solidFill>
              <a:latin typeface="나눔스퀘어" pitchFamily="50" charset="-127"/>
              <a:ea typeface="나눔스퀘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8867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16</Words>
  <Application>Microsoft Office PowerPoint</Application>
  <PresentationFormat>화면 슬라이드 쇼(4:3)</PresentationFormat>
  <Paragraphs>9</Paragraphs>
  <Slides>10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제목 / 신청자 이름   ※ 소속은 포트폴리오에 기입하지 않습니다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/ 이름</dc:title>
  <dc:creator>User</dc:creator>
  <cp:lastModifiedBy>User</cp:lastModifiedBy>
  <cp:revision>11</cp:revision>
  <dcterms:created xsi:type="dcterms:W3CDTF">2019-06-10T04:10:20Z</dcterms:created>
  <dcterms:modified xsi:type="dcterms:W3CDTF">2019-06-12T08:46:02Z</dcterms:modified>
</cp:coreProperties>
</file>