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2"/>
    <p:sldId id="307" r:id="rId3"/>
    <p:sldId id="309" r:id="rId4"/>
  </p:sldIdLst>
  <p:sldSz cx="9144000" cy="5143500" type="screen16x9"/>
  <p:notesSz cx="6858000" cy="9144000"/>
  <p:embeddedFontLst>
    <p:embeddedFont>
      <p:font typeface="-윤고딕320" panose="02030504000101010101" pitchFamily="18" charset="-127"/>
      <p:regular r:id="rId6"/>
    </p:embeddedFont>
    <p:embeddedFont>
      <p:font typeface="-윤고딕350" panose="02030504000101010101" pitchFamily="18" charset="-127"/>
      <p:regular r:id="rId7"/>
    </p:embeddedFont>
    <p:embeddedFont>
      <p:font typeface="나눔손글씨 붓" panose="03060600000000000000" pitchFamily="66" charset="-127"/>
      <p:regular r:id="rId8"/>
    </p:embeddedFont>
    <p:embeddedFont>
      <p:font typeface="-윤고딕330" panose="02030504000101010101" pitchFamily="18" charset="-127"/>
      <p:regular r:id="rId9"/>
    </p:embeddedFont>
    <p:embeddedFont>
      <p:font typeface="맑은 고딕" panose="020B0503020000020004" pitchFamily="50" charset="-127"/>
      <p:regular r:id="rId10"/>
      <p:bold r:id="rId11"/>
    </p:embeddedFont>
    <p:embeddedFont>
      <p:font typeface="뫼비우스 Bold" panose="02000500000000000000" pitchFamily="2" charset="-127"/>
      <p:regular r:id="rId1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700"/>
    <a:srgbClr val="000C7A"/>
    <a:srgbClr val="340092"/>
    <a:srgbClr val="000855"/>
    <a:srgbClr val="F6701E"/>
    <a:srgbClr val="E15B09"/>
    <a:srgbClr val="633381"/>
    <a:srgbClr val="68266A"/>
    <a:srgbClr val="823084"/>
    <a:srgbClr val="D15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5" autoAdjust="0"/>
    <p:restoredTop sz="81115" autoAdjust="0"/>
  </p:normalViewPr>
  <p:slideViewPr>
    <p:cSldViewPr>
      <p:cViewPr>
        <p:scale>
          <a:sx n="90" d="100"/>
          <a:sy n="90" d="100"/>
        </p:scale>
        <p:origin x="-804" y="-2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A817C-F834-4F38-BA2F-F0C6DA7A11DB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E969C-F35E-4A37-9401-9B6E22339E4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41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0628C-0140-468C-9E76-8846E9695CAE}" type="datetimeFigureOut">
              <a:rPr lang="ko-KR" altLang="en-US" smtClean="0"/>
              <a:pPr/>
              <a:t>2015-10-30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914CE-577A-452C-8873-3C2D1B22D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228184" y="699542"/>
            <a:ext cx="2931062" cy="357190"/>
          </a:xfrm>
          <a:solidFill>
            <a:srgbClr val="FF5700"/>
          </a:solidFill>
          <a:effectLst/>
        </p:spPr>
        <p:txBody>
          <a:bodyPr>
            <a:noAutofit/>
          </a:bodyPr>
          <a:lstStyle/>
          <a:p>
            <a:pPr algn="l"/>
            <a:r>
              <a:rPr lang="ko-KR" altLang="en-US" sz="2000" b="1" i="1" smtClean="0">
                <a:solidFill>
                  <a:schemeClr val="bg1">
                    <a:alpha val="98000"/>
                  </a:schemeClr>
                </a:solidFill>
                <a:latin typeface="나눔손글씨 붓" pitchFamily="66" charset="-127"/>
                <a:ea typeface="나눔손글씨 붓" pitchFamily="66" charset="-127"/>
              </a:rPr>
              <a:t> 가디안의 새로운 엔진 첨가제</a:t>
            </a:r>
            <a:endParaRPr lang="ko-KR" altLang="en-US" sz="2000" b="1" i="1">
              <a:solidFill>
                <a:schemeClr val="bg1">
                  <a:alpha val="98000"/>
                </a:schemeClr>
              </a:solidFill>
              <a:latin typeface="나눔손글씨 붓" pitchFamily="66" charset="-127"/>
              <a:ea typeface="나눔손글씨 붓" pitchFamily="66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14612" y="1360724"/>
            <a:ext cx="6057920" cy="1643074"/>
          </a:xfrm>
        </p:spPr>
        <p:txBody>
          <a:bodyPr>
            <a:noAutofit/>
          </a:bodyPr>
          <a:lstStyle/>
          <a:p>
            <a:pPr algn="r">
              <a:lnSpc>
                <a:spcPts val="3300"/>
              </a:lnSpc>
            </a:pPr>
            <a:r>
              <a:rPr lang="en-US" altLang="ko-KR" sz="54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&lt;HIM&gt;</a:t>
            </a:r>
          </a:p>
          <a:p>
            <a:pPr algn="r">
              <a:lnSpc>
                <a:spcPts val="3300"/>
              </a:lnSpc>
            </a:pPr>
            <a:r>
              <a:rPr lang="ko-KR" altLang="en-US" sz="36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라벨디자인 공모전</a:t>
            </a:r>
            <a:endParaRPr lang="en-US" altLang="ko-KR" sz="3600" spc="-150" smtClean="0">
              <a:solidFill>
                <a:srgbClr val="000C7A"/>
              </a:solidFill>
              <a:effectLst>
                <a:innerShdw blurRad="63500" dist="25400">
                  <a:schemeClr val="bg1">
                    <a:lumMod val="65000"/>
                    <a:alpha val="49000"/>
                  </a:schemeClr>
                </a:inn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  <a:p>
            <a:pPr>
              <a:lnSpc>
                <a:spcPts val="3300"/>
              </a:lnSpc>
            </a:pPr>
            <a:endParaRPr lang="ko-KR" altLang="en-US" sz="1600" spc="-15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683661"/>
            <a:ext cx="496855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공모일정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접수기간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2015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년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10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월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26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일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월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 ~ 11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월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15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일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일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</a:b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발표일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11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월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18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일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수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</a:p>
          <a:p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접수방법</a:t>
            </a:r>
            <a:endParaRPr lang="en-US" altLang="ko-KR" sz="1300" smtClean="0">
              <a:solidFill>
                <a:srgbClr val="FF5700">
                  <a:alpha val="99000"/>
                </a:srgb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  <a:p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메일로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온라인 접수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gadian50@hanmail.net</a:t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</a:b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도면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이미지파일 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또는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3D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모델링파일로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 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제출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용량 제한 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없음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</a:b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출품작 수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제한 없음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 </a:t>
            </a:r>
          </a:p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시상내역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등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상금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500,000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원 </a:t>
            </a:r>
            <a:r>
              <a:rPr lang="en-US" altLang="ko-KR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/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신제품군 전체디자인 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의뢰 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금액협의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en-US" altLang="ko-KR" sz="1300">
                <a:solidFill>
                  <a:srgbClr val="FF5700">
                    <a:alpha val="99000"/>
                  </a:srgb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 </a:t>
            </a:r>
            <a:endParaRPr lang="en-US" altLang="ko-KR" sz="1300" smtClean="0">
              <a:solidFill>
                <a:srgbClr val="FF5700">
                  <a:alpha val="99000"/>
                </a:srgb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ko-KR" altLang="en-US" sz="130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심사기준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눈에 확 띄는 디자인</a:t>
            </a:r>
            <a:b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</a:b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30</a:t>
            </a:r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대 남성을 타깃으로 한 디자인</a:t>
            </a:r>
          </a:p>
          <a:p>
            <a:r>
              <a:rPr lang="ko-KR" altLang="en-US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고가 제품군에 맞는 고급스러운 </a:t>
            </a:r>
            <a:r>
              <a:rPr lang="ko-KR" altLang="en-US" sz="13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디자인</a:t>
            </a:r>
            <a:endParaRPr lang="en-US" altLang="ko-KR" sz="1300" smtClean="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endParaRPr lang="en-US" altLang="ko-KR" sz="1300">
              <a:solidFill>
                <a:srgbClr val="FF5700">
                  <a:alpha val="99000"/>
                </a:srgb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문의처</a:t>
            </a: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031)894-7632</a:t>
            </a:r>
          </a:p>
          <a:p>
            <a:r>
              <a:rPr lang="en-US" altLang="ko-KR" sz="13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gadian50@hanmail.net</a:t>
            </a:r>
            <a:endParaRPr lang="ko-KR" altLang="en-US" sz="130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endParaRPr lang="ko-KR" altLang="en-US" sz="1300"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4266708"/>
            <a:ext cx="1067361" cy="52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4266708"/>
            <a:ext cx="1067361" cy="526925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7015659" y="483518"/>
            <a:ext cx="2138974" cy="288032"/>
          </a:xfrm>
          <a:prstGeom prst="rect">
            <a:avLst/>
          </a:prstGeom>
          <a:solidFill>
            <a:srgbClr val="FF5700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600" b="1" i="1" smtClean="0">
                <a:solidFill>
                  <a:schemeClr val="bg1">
                    <a:alpha val="98000"/>
                  </a:schemeClr>
                </a:solidFill>
                <a:latin typeface="나눔손글씨 붓" pitchFamily="66" charset="-127"/>
                <a:ea typeface="나눔손글씨 붓" pitchFamily="66" charset="-127"/>
              </a:rPr>
              <a:t>가디안의 새로운 엔진 첨가제</a:t>
            </a:r>
            <a:endParaRPr lang="ko-KR" altLang="en-US" sz="1600" b="1" i="1">
              <a:solidFill>
                <a:schemeClr val="bg1">
                  <a:alpha val="98000"/>
                </a:schemeClr>
              </a:solidFill>
              <a:latin typeface="나눔손글씨 붓" pitchFamily="66" charset="-127"/>
              <a:ea typeface="나눔손글씨 붓" pitchFamily="66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6156176" y="856668"/>
            <a:ext cx="2771800" cy="706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700"/>
              </a:lnSpc>
              <a:buNone/>
            </a:pPr>
            <a:r>
              <a:rPr lang="en-US" altLang="ko-KR" sz="20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&lt;HIM&gt;</a:t>
            </a:r>
          </a:p>
          <a:p>
            <a:pPr marL="0" indent="0" algn="r">
              <a:lnSpc>
                <a:spcPts val="1700"/>
              </a:lnSpc>
              <a:buNone/>
            </a:pPr>
            <a:r>
              <a:rPr lang="ko-KR" altLang="en-US" sz="16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라벨디자인 공모전</a:t>
            </a:r>
            <a:endParaRPr lang="en-US" altLang="ko-KR" sz="1600" spc="-150" smtClean="0">
              <a:solidFill>
                <a:srgbClr val="000C7A"/>
              </a:solidFill>
              <a:effectLst>
                <a:innerShdw blurRad="63500" dist="25400">
                  <a:schemeClr val="bg1">
                    <a:lumMod val="65000"/>
                    <a:alpha val="49000"/>
                  </a:schemeClr>
                </a:inn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  <a:p>
            <a:endParaRPr lang="ko-KR" altLang="en-US" sz="1600" spc="-150">
              <a:solidFill>
                <a:srgbClr val="002060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2777413" cy="434603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91880" y="838571"/>
            <a:ext cx="4968552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규격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/>
            </a:r>
            <a:b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</a:b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앞면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,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뒷면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가로 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11.43cm x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세로 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9.91cm</a:t>
            </a: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옆   </a:t>
            </a:r>
            <a:r>
              <a:rPr lang="ko-KR" altLang="en-US" sz="7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 면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가로 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6.31cm x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세로 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9.91cm</a:t>
            </a:r>
          </a:p>
          <a:p>
            <a:endParaRPr lang="en-US" altLang="ko-KR" sz="1200" smtClean="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라벨은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길게 한장으로 출력하여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,</a:t>
            </a: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병 뒷면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-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왼쪽 옆면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-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앞면에 돌려가며 부착됩니다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.</a:t>
            </a: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해당 비율에 맞추어 디자인해주시면 됩니다</a:t>
            </a:r>
            <a:r>
              <a:rPr lang="en-US" altLang="ko-KR" sz="11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.</a:t>
            </a:r>
          </a:p>
          <a:p>
            <a:endParaRPr lang="ko-KR" altLang="en-US" sz="120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필수사</a:t>
            </a:r>
            <a:r>
              <a:rPr lang="ko-KR" altLang="en-US" sz="120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항</a:t>
            </a:r>
            <a:endParaRPr lang="en-US" altLang="ko-KR" sz="1200">
              <a:solidFill>
                <a:srgbClr val="FF5700">
                  <a:alpha val="99000"/>
                </a:srgb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  <a:p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앞면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제품명 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&lt;HIM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엔진내부세정제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&gt;</a:t>
            </a: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     회사 로고</a:t>
            </a:r>
            <a:endParaRPr lang="en-US" altLang="ko-KR" sz="1200" smtClean="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     제품 효능설명 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2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줄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내용 미정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</a:p>
          <a:p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     (ex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.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오일 순환 개선이 선사하는 다양한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잇점</a:t>
            </a:r>
            <a:r>
              <a:rPr lang="en-US" altLang="ko-KR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,</a:t>
            </a:r>
            <a:endParaRPr lang="en-US" altLang="ko-KR" sz="120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      세정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즉시 느낄 수 있는 놀라운 출력향상과 소음 감소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뒷면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제품 상세사용법이 들어갈 예정</a:t>
            </a:r>
            <a:endParaRPr lang="ko-KR" altLang="en-US" sz="120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옆면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: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자유</a:t>
            </a:r>
          </a:p>
          <a:p>
            <a:endParaRPr lang="ko-KR" altLang="en-US" sz="120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r>
              <a:rPr lang="ko-KR" altLang="en-US" sz="12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기타</a:t>
            </a:r>
            <a:endParaRPr lang="en-US" altLang="ko-KR" sz="1200">
              <a:solidFill>
                <a:srgbClr val="FF5700">
                  <a:alpha val="99000"/>
                </a:srgb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  <a:p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병의 재질은 플라스틱이며</a:t>
            </a:r>
            <a:r>
              <a:rPr lang="en-US" altLang="ko-KR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, </a:t>
            </a:r>
            <a:r>
              <a:rPr lang="ko-KR" altLang="en-US" sz="1200">
                <a:solidFill>
                  <a:schemeClr val="tx1">
                    <a:alpha val="99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광택 여부는  미정</a:t>
            </a:r>
          </a:p>
          <a:p>
            <a:endParaRPr lang="en-US" altLang="ko-KR" sz="1200" smtClean="0">
              <a:solidFill>
                <a:schemeClr val="tx1">
                  <a:alpha val="99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endParaRPr lang="ko-KR" altLang="en-US" sz="1300"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6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7015659" y="483518"/>
            <a:ext cx="2138974" cy="288032"/>
          </a:xfrm>
          <a:prstGeom prst="rect">
            <a:avLst/>
          </a:prstGeom>
          <a:solidFill>
            <a:srgbClr val="FF5700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600" b="1" i="1" smtClean="0">
                <a:solidFill>
                  <a:schemeClr val="bg1">
                    <a:alpha val="98000"/>
                  </a:schemeClr>
                </a:solidFill>
                <a:latin typeface="나눔손글씨 붓" pitchFamily="66" charset="-127"/>
                <a:ea typeface="나눔손글씨 붓" pitchFamily="66" charset="-127"/>
              </a:rPr>
              <a:t>가디안의 새로운 엔진 첨가제</a:t>
            </a:r>
            <a:endParaRPr lang="ko-KR" altLang="en-US" sz="1600" b="1" i="1">
              <a:solidFill>
                <a:schemeClr val="bg1">
                  <a:alpha val="98000"/>
                </a:schemeClr>
              </a:solidFill>
              <a:latin typeface="나눔손글씨 붓" pitchFamily="66" charset="-127"/>
              <a:ea typeface="나눔손글씨 붓" pitchFamily="66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6156176" y="856668"/>
            <a:ext cx="2771800" cy="706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700"/>
              </a:lnSpc>
              <a:buNone/>
            </a:pPr>
            <a:r>
              <a:rPr lang="en-US" altLang="ko-KR" sz="20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&lt;HIM&gt;</a:t>
            </a:r>
          </a:p>
          <a:p>
            <a:pPr marL="0" indent="0" algn="r">
              <a:lnSpc>
                <a:spcPts val="1700"/>
              </a:lnSpc>
              <a:buNone/>
            </a:pPr>
            <a:r>
              <a:rPr lang="ko-KR" altLang="en-US" sz="1600" spc="-150" smtClean="0">
                <a:solidFill>
                  <a:srgbClr val="000C7A"/>
                </a:solidFill>
                <a:effectLst>
                  <a:innerShdw blurRad="63500" dist="25400">
                    <a:schemeClr val="bg1">
                      <a:lumMod val="65000"/>
                      <a:alpha val="49000"/>
                    </a:schemeClr>
                  </a:inn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라벨디자인 공모전</a:t>
            </a:r>
            <a:endParaRPr lang="en-US" altLang="ko-KR" sz="1600" spc="-150" smtClean="0">
              <a:solidFill>
                <a:srgbClr val="000C7A"/>
              </a:solidFill>
              <a:effectLst>
                <a:innerShdw blurRad="63500" dist="25400">
                  <a:schemeClr val="bg1">
                    <a:lumMod val="65000"/>
                    <a:alpha val="49000"/>
                  </a:schemeClr>
                </a:inn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  <a:p>
            <a:endParaRPr lang="ko-KR" altLang="en-US" sz="1600" spc="-150">
              <a:solidFill>
                <a:srgbClr val="002060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73" y="2006741"/>
            <a:ext cx="2062376" cy="250922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249" y="2571750"/>
            <a:ext cx="2663234" cy="2070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6983" y="1627249"/>
            <a:ext cx="85792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병 디자인</a:t>
            </a:r>
            <a:endParaRPr lang="ko-KR" altLang="en-US" sz="130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77" y="2418632"/>
            <a:ext cx="2758587" cy="20459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0895" y="2066201"/>
            <a:ext cx="9156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 기존 제품</a:t>
            </a:r>
            <a:endParaRPr lang="ko-KR" altLang="en-US" sz="130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4" y="923894"/>
            <a:ext cx="1504950" cy="7429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7269" y="627534"/>
            <a:ext cx="85792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smtClean="0">
                <a:solidFill>
                  <a:srgbClr val="FF5700">
                    <a:alpha val="99000"/>
                  </a:srgb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회사 로고</a:t>
            </a:r>
            <a:endParaRPr lang="ko-KR" altLang="en-US" sz="1300"/>
          </a:p>
        </p:txBody>
      </p:sp>
    </p:spTree>
    <p:extLst>
      <p:ext uri="{BB962C8B-B14F-4D97-AF65-F5344CB8AC3E}">
        <p14:creationId xmlns:p14="http://schemas.microsoft.com/office/powerpoint/2010/main" val="54831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</TotalTime>
  <Words>37</Words>
  <Application>Microsoft Office PowerPoint</Application>
  <PresentationFormat>화면 슬라이드 쇼(16:9)</PresentationFormat>
  <Paragraphs>39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굴림</vt:lpstr>
      <vt:lpstr>Arial</vt:lpstr>
      <vt:lpstr>-윤고딕320</vt:lpstr>
      <vt:lpstr>-윤고딕350</vt:lpstr>
      <vt:lpstr>나눔손글씨 붓</vt:lpstr>
      <vt:lpstr>-윤고딕330</vt:lpstr>
      <vt:lpstr>맑은 고딕</vt:lpstr>
      <vt:lpstr>뫼비우스 Bold</vt:lpstr>
      <vt:lpstr>Office 테마</vt:lpstr>
      <vt:lpstr> 가디안의 새로운 엔진 첨가제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김두길</dc:creator>
  <cp:lastModifiedBy>Soo</cp:lastModifiedBy>
  <cp:revision>165</cp:revision>
  <dcterms:created xsi:type="dcterms:W3CDTF">2014-10-26T08:33:22Z</dcterms:created>
  <dcterms:modified xsi:type="dcterms:W3CDTF">2015-10-30T06:19:23Z</dcterms:modified>
</cp:coreProperties>
</file>