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jpg" ContentType="image/jpg"/>
  <Default Extension="png" ContentType="image/png"/>
  <Default Extension="gif" ContentType="image/gif"/>
  <Override PartName="/docProps/app.xml" ContentType="application/vnd.openxmlformats-officedocument.extended-properties+xml"/>
  <Override PartName="/ppt/theme/theme1.xml" ContentType="application/vnd.openxmlformats-officedocument.theme+xml"/>
  <Override PartName="/docProps/core.xml" ContentType="application/vnd.openxmlformats-package.core-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slides/slide1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8486775" cy="12001500" type="screen4x3"/>
  <p:notesSz cx="12001500" cy="84867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6/13/2013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�#�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image" Target="../media/image8.png"/><Relationship Id="rId10" Type="http://schemas.openxmlformats.org/officeDocument/2006/relationships/image" Target="../media/image9.png"/><Relationship Id="rId11" Type="http://schemas.openxmlformats.org/officeDocument/2006/relationships/image" Target="../media/image10.png"/><Relationship Id="rId12" Type="http://schemas.openxmlformats.org/officeDocument/2006/relationships/image" Target="../media/image11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3A38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8485714" cy="12000000"/>
            <a:chOff x="0" y="0"/>
            <a:chExt cx="8485714" cy="12000000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8485714" cy="12000000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575590" y="1283924"/>
            <a:ext cx="6166777" cy="1142505"/>
            <a:chOff x="1575590" y="1283924"/>
            <a:chExt cx="6166777" cy="1142505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45115" y="1253448"/>
              <a:ext cx="2536108" cy="406338"/>
            </a:xfrm>
            <a:prstGeom prst="rect">
              <a:avLst/>
            </a:prstGeom>
          </p:spPr>
        </p:pic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80355" y="1442326"/>
              <a:ext cx="4837548" cy="1269810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7406416" y="8344639"/>
            <a:ext cx="3825364" cy="4706276"/>
            <a:chOff x="7406416" y="8344639"/>
            <a:chExt cx="3825364" cy="4706276"/>
          </a:xfrm>
        </p:grpSpPr>
        <p:grpSp>
          <p:nvGrpSpPr>
            <p:cNvPr id="1004" name="그룹 1004"/>
            <p:cNvGrpSpPr/>
            <p:nvPr/>
          </p:nvGrpSpPr>
          <p:grpSpPr>
            <a:xfrm>
              <a:off x="8383256" y="10202391"/>
              <a:ext cx="2360005" cy="2360005"/>
              <a:chOff x="8383256" y="10202391"/>
              <a:chExt cx="2360005" cy="2360005"/>
            </a:xfrm>
          </p:grpSpPr>
          <p:pic>
            <p:nvPicPr>
              <p:cNvPr id="11" name="Object 10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 rot="-2760000">
                <a:off x="8383256" y="10202391"/>
                <a:ext cx="2360005" cy="2360005"/>
              </a:xfrm>
              <a:prstGeom prst="rect">
                <a:avLst/>
              </a:prstGeom>
            </p:spPr>
          </p:pic>
        </p:grpSp>
        <p:grpSp>
          <p:nvGrpSpPr>
            <p:cNvPr id="1005" name="그룹 1005"/>
            <p:cNvGrpSpPr/>
            <p:nvPr/>
          </p:nvGrpSpPr>
          <p:grpSpPr>
            <a:xfrm>
              <a:off x="8559651" y="8080170"/>
              <a:ext cx="693205" cy="3600367"/>
              <a:chOff x="8559651" y="8080170"/>
              <a:chExt cx="693205" cy="3600367"/>
            </a:xfrm>
          </p:grpSpPr>
          <p:pic>
            <p:nvPicPr>
              <p:cNvPr id="14" name="Object 13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 rot="2640000">
                <a:off x="8559651" y="8080170"/>
                <a:ext cx="693205" cy="3600367"/>
              </a:xfrm>
              <a:prstGeom prst="rect">
                <a:avLst/>
              </a:prstGeom>
            </p:spPr>
          </p:pic>
        </p:grpSp>
      </p:grpSp>
      <p:grpSp>
        <p:nvGrpSpPr>
          <p:cNvPr id="1006" name="그룹 1006"/>
          <p:cNvGrpSpPr/>
          <p:nvPr/>
        </p:nvGrpSpPr>
        <p:grpSpPr>
          <a:xfrm>
            <a:off x="-1950388" y="801620"/>
            <a:ext cx="3149827" cy="3889730"/>
            <a:chOff x="-1950388" y="801620"/>
            <a:chExt cx="3149827" cy="3889730"/>
          </a:xfrm>
        </p:grpSpPr>
        <p:grpSp>
          <p:nvGrpSpPr>
            <p:cNvPr id="1007" name="그룹 1007"/>
            <p:cNvGrpSpPr/>
            <p:nvPr/>
          </p:nvGrpSpPr>
          <p:grpSpPr>
            <a:xfrm>
              <a:off x="-1545878" y="1206130"/>
              <a:ext cx="1969527" cy="1969527"/>
              <a:chOff x="-1545878" y="1206130"/>
              <a:chExt cx="1969527" cy="1969527"/>
            </a:xfrm>
          </p:grpSpPr>
          <p:pic>
            <p:nvPicPr>
              <p:cNvPr id="19" name="Object 18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 rot="-13260000">
                <a:off x="-1545878" y="1206130"/>
                <a:ext cx="1969527" cy="1969527"/>
              </a:xfrm>
              <a:prstGeom prst="rect">
                <a:avLst/>
              </a:prstGeom>
            </p:spPr>
          </p:pic>
        </p:grpSp>
        <p:grpSp>
          <p:nvGrpSpPr>
            <p:cNvPr id="1008" name="그룹 1008"/>
            <p:cNvGrpSpPr/>
            <p:nvPr/>
          </p:nvGrpSpPr>
          <p:grpSpPr>
            <a:xfrm>
              <a:off x="-413408" y="1985097"/>
              <a:ext cx="578510" cy="3004663"/>
              <a:chOff x="-413408" y="1985097"/>
              <a:chExt cx="578510" cy="3004663"/>
            </a:xfrm>
          </p:grpSpPr>
          <p:pic>
            <p:nvPicPr>
              <p:cNvPr id="22" name="Object 21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 rot="-7860000">
                <a:off x="-413408" y="1985097"/>
                <a:ext cx="578510" cy="3004663"/>
              </a:xfrm>
              <a:prstGeom prst="rect">
                <a:avLst/>
              </a:prstGeom>
            </p:spPr>
          </p:pic>
        </p:grpSp>
      </p:grpSp>
      <p:pic>
        <p:nvPicPr>
          <p:cNvPr id="25" name="Object 2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564130" y="3559220"/>
            <a:ext cx="5703831" cy="2056631"/>
          </a:xfrm>
          <a:prstGeom prst="rect">
            <a:avLst/>
          </a:prstGeom>
        </p:spPr>
      </p:pic>
      <p:grpSp>
        <p:nvGrpSpPr>
          <p:cNvPr id="1009" name="그룹 1009"/>
          <p:cNvGrpSpPr/>
          <p:nvPr/>
        </p:nvGrpSpPr>
        <p:grpSpPr>
          <a:xfrm>
            <a:off x="7091926" y="300060"/>
            <a:ext cx="1127740" cy="405002"/>
            <a:chOff x="7091926" y="300060"/>
            <a:chExt cx="1127740" cy="405002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091926" y="300060"/>
              <a:ext cx="1127740" cy="405002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1608952" y="5641981"/>
            <a:ext cx="6046843" cy="1343070"/>
            <a:chOff x="1608952" y="5641981"/>
            <a:chExt cx="6046843" cy="1343070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565144" y="5598173"/>
              <a:ext cx="6141990" cy="1519383"/>
            </a:xfrm>
            <a:prstGeom prst="rect">
              <a:avLst/>
            </a:prstGeom>
          </p:spPr>
        </p:pic>
        <p:grpSp>
          <p:nvGrpSpPr>
            <p:cNvPr id="1011" name="그룹 1011"/>
            <p:cNvGrpSpPr/>
            <p:nvPr/>
          </p:nvGrpSpPr>
          <p:grpSpPr>
            <a:xfrm>
              <a:off x="Infinity" y="Infinity"/>
              <a:ext cx="-Infinity" cy="-Infinity"/>
              <a:chOff x="Infinity" y="Infinity"/>
              <a:chExt cx="-Infinity" cy="-Infinity"/>
            </a:xfrm>
          </p:grpSpPr>
        </p:grpSp>
      </p:grpSp>
      <p:grpSp>
        <p:nvGrpSpPr>
          <p:cNvPr id="1012" name="그룹 1012"/>
          <p:cNvGrpSpPr/>
          <p:nvPr/>
        </p:nvGrpSpPr>
        <p:grpSpPr>
          <a:xfrm>
            <a:off x="1608952" y="7425819"/>
            <a:ext cx="5913664" cy="3179447"/>
            <a:chOff x="1608952" y="7425819"/>
            <a:chExt cx="5913664" cy="3179447"/>
          </a:xfrm>
        </p:grpSpPr>
        <p:pic>
          <p:nvPicPr>
            <p:cNvPr id="35" name="Object 34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564360" y="7382011"/>
              <a:ext cx="6005085" cy="3357807"/>
            </a:xfrm>
            <a:prstGeom prst="rect">
              <a:avLst/>
            </a:prstGeom>
          </p:spPr>
        </p:pic>
        <p:grpSp>
          <p:nvGrpSpPr>
            <p:cNvPr id="1013" name="그룹 1013"/>
            <p:cNvGrpSpPr/>
            <p:nvPr/>
          </p:nvGrpSpPr>
          <p:grpSpPr>
            <a:xfrm>
              <a:off x="Infinity" y="Infinity"/>
              <a:ext cx="-Infinity" cy="-Infinity"/>
              <a:chOff x="Infinity" y="Infinity"/>
              <a:chExt cx="-Infinity" cy="-Infinity"/>
            </a:xfrm>
          </p:grpSpPr>
        </p:grp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officegen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officegen</dc:creator>
  <cp:lastModifiedBy>officegen</cp:lastModifiedBy>
  <cp:revision>1</cp:revision>
  <dcterms:created xsi:type="dcterms:W3CDTF">2021-12-08T13:55:16Z</dcterms:created>
  <dcterms:modified xsi:type="dcterms:W3CDTF">2021-12-08T13:55:16Z</dcterms:modified>
</cp:coreProperties>
</file>